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15"/>
  </p:notesMasterIdLst>
  <p:handoutMasterIdLst>
    <p:handoutMasterId r:id="rId16"/>
  </p:handoutMasterIdLst>
  <p:sldIdLst>
    <p:sldId id="1330" r:id="rId2"/>
    <p:sldId id="1332" r:id="rId3"/>
    <p:sldId id="1331" r:id="rId4"/>
    <p:sldId id="1320" r:id="rId5"/>
    <p:sldId id="1321" r:id="rId6"/>
    <p:sldId id="1334" r:id="rId7"/>
    <p:sldId id="1329" r:id="rId8"/>
    <p:sldId id="1338" r:id="rId9"/>
    <p:sldId id="1322" r:id="rId10"/>
    <p:sldId id="1333" r:id="rId11"/>
    <p:sldId id="1339" r:id="rId12"/>
    <p:sldId id="1337" r:id="rId13"/>
    <p:sldId id="1336" r:id="rId14"/>
  </p:sldIdLst>
  <p:sldSz cx="9144000" cy="6858000" type="screen4x3"/>
  <p:notesSz cx="6918325" cy="92043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8" autoAdjust="0"/>
    <p:restoredTop sz="94670" autoAdjust="0"/>
  </p:normalViewPr>
  <p:slideViewPr>
    <p:cSldViewPr>
      <p:cViewPr varScale="1">
        <p:scale>
          <a:sx n="53" d="100"/>
          <a:sy n="53" d="100"/>
        </p:scale>
        <p:origin x="-47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45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7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t" anchorCtr="0" compatLnSpc="1">
            <a:prstTxWarp prst="textNoShape">
              <a:avLst/>
            </a:prstTxWarp>
          </a:bodyPr>
          <a:lstStyle>
            <a:lvl1pPr defTabSz="923925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1125" y="0"/>
            <a:ext cx="2997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t" anchorCtr="0" compatLnSpc="1">
            <a:prstTxWarp prst="textNoShape">
              <a:avLst/>
            </a:prstTxWarp>
          </a:bodyPr>
          <a:lstStyle>
            <a:lvl1pPr algn="r" defTabSz="923925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43950"/>
            <a:ext cx="2997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b" anchorCtr="0" compatLnSpc="1">
            <a:prstTxWarp prst="textNoShape">
              <a:avLst/>
            </a:prstTxWarp>
          </a:bodyPr>
          <a:lstStyle>
            <a:lvl1pPr defTabSz="923925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7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1125" y="8743950"/>
            <a:ext cx="2997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b" anchorCtr="0" compatLnSpc="1">
            <a:prstTxWarp prst="textNoShape">
              <a:avLst/>
            </a:prstTxWarp>
          </a:bodyPr>
          <a:lstStyle>
            <a:lvl1pPr algn="r" defTabSz="923925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5DEFA8B-DE91-45D2-9BE2-10C1CF9B1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7582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97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t" anchorCtr="0" compatLnSpc="1">
            <a:prstTxWarp prst="textNoShape">
              <a:avLst/>
            </a:prstTxWarp>
          </a:bodyPr>
          <a:lstStyle>
            <a:lvl1pPr defTabSz="923925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1125" y="0"/>
            <a:ext cx="2997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t" anchorCtr="0" compatLnSpc="1">
            <a:prstTxWarp prst="textNoShape">
              <a:avLst/>
            </a:prstTxWarp>
          </a:bodyPr>
          <a:lstStyle>
            <a:lvl1pPr algn="r" defTabSz="923925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90563"/>
            <a:ext cx="4602163" cy="34512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5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338" y="4373563"/>
            <a:ext cx="5073650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43950"/>
            <a:ext cx="2997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b" anchorCtr="0" compatLnSpc="1">
            <a:prstTxWarp prst="textNoShape">
              <a:avLst/>
            </a:prstTxWarp>
          </a:bodyPr>
          <a:lstStyle>
            <a:lvl1pPr defTabSz="923925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5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1125" y="8743950"/>
            <a:ext cx="2997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36" tIns="46168" rIns="92336" bIns="46168" numCol="1" anchor="b" anchorCtr="0" compatLnSpc="1">
            <a:prstTxWarp prst="textNoShape">
              <a:avLst/>
            </a:prstTxWarp>
          </a:bodyPr>
          <a:lstStyle>
            <a:lvl1pPr algn="r" defTabSz="923925">
              <a:spcBef>
                <a:spcPct val="20000"/>
              </a:spcBef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822AA14-E995-41F7-B815-E87694C07F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13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8522" indent="-287893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51573" indent="-230315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12202" indent="-230315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72831" indent="-230315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33460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94089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54718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915347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B32F3CD7-0431-484A-9CD5-5DF155CA3515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>
              <a:latin typeface="Tahoma" pitchFamily="34" charset="0"/>
            </a:endParaRPr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8522" indent="-287893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51573" indent="-230315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12202" indent="-230315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72831" indent="-230315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33460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94089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54718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915347" indent="-23031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fld id="{D20DE5B9-B64E-4E32-A1B2-D1AA31BA8593}" type="slidenum">
              <a:rPr lang="en-US" smtClean="0">
                <a:latin typeface="Arial" charset="0"/>
              </a:rPr>
              <a:pPr/>
              <a:t>3</a:t>
            </a:fld>
            <a:endParaRPr lang="en-US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fld id="{FA252137-16D5-4F94-8B0D-35F7A53F9D3F}" type="slidenum">
              <a:rPr lang="en-US" smtClean="0">
                <a:latin typeface="Times New Roman" pitchFamily="18" charset="0"/>
              </a:rPr>
              <a:pPr eaLnBrk="1" hangingPunct="1"/>
              <a:t>4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fld id="{AE3552BD-26ED-43C0-85D7-6FAD5A6C08A4}" type="slidenum">
              <a:rPr lang="en-US" smtClean="0">
                <a:latin typeface="Times New Roman" pitchFamily="18" charset="0"/>
              </a:rPr>
              <a:pPr eaLnBrk="1" hangingPunct="1"/>
              <a:t>5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fld id="{AE3552BD-26ED-43C0-85D7-6FAD5A6C08A4}" type="slidenum">
              <a:rPr lang="en-US" smtClean="0">
                <a:latin typeface="Times New Roman" pitchFamily="18" charset="0"/>
              </a:rPr>
              <a:pPr eaLnBrk="1" hangingPunct="1"/>
              <a:t>8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defTabSz="923925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fld id="{927E0F0A-B502-4149-8270-B476DB89925C}" type="slidenum">
              <a:rPr lang="en-US" smtClean="0">
                <a:latin typeface="Times New Roman" pitchFamily="18" charset="0"/>
              </a:rPr>
              <a:pPr eaLnBrk="1" hangingPunct="1"/>
              <a:t>9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60463" y="690563"/>
            <a:ext cx="4600575" cy="3451225"/>
          </a:xfrm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2444" y="4373653"/>
            <a:ext cx="5073438" cy="414034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542 h 1906"/>
                <a:gd name="T4" fmla="*/ 5794 w 5740"/>
                <a:gd name="T5" fmla="*/ 1542 h 1906"/>
                <a:gd name="T6" fmla="*/ 579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8251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058252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C316B-93E7-4C28-8CCE-2255D251C4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128389"/>
      </p:ext>
    </p:extLst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689127-B18E-47E4-B0A3-898E960E41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122203"/>
      </p:ext>
    </p:extLst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AE5A8-E3D5-4C13-816A-D7BFE13C7B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7253448"/>
      </p:ext>
    </p:extLst>
  </p:cSld>
  <p:clrMapOvr>
    <a:masterClrMapping/>
  </p:clrMapOvr>
  <p:transition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5F2551-D1DB-4F2B-8F3C-B20AD97DEA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020260"/>
      </p:ext>
    </p:extLst>
  </p:cSld>
  <p:clrMapOvr>
    <a:masterClrMapping/>
  </p:clrMapOvr>
  <p:transition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F289AF-1B70-4568-BC05-DC2987691A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29514"/>
      </p:ext>
    </p:extLst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D586F-B8E4-41D2-AF20-710678242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8345151"/>
      </p:ext>
    </p:extLst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511A4B-4783-40F6-B6E4-BA23BAF0AE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82935"/>
      </p:ext>
    </p:extLst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F894E6-0EA2-49C4-9233-B155835B2E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732337"/>
      </p:ext>
    </p:extLst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D73AC-BA09-44FD-A704-7FB7B6BE37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708059"/>
      </p:ext>
    </p:extLst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178F36-D21A-4AEC-8FE1-8349ED57FB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418879"/>
      </p:ext>
    </p:extLst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11AD3-E40F-416B-9281-0B9AB557D0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32996"/>
      </p:ext>
    </p:extLst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218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721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BC10604C-0439-4905-8ACE-E6679C6F7D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2057222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>
                  <a:gd name="T0" fmla="*/ 2740 w 2882"/>
                  <a:gd name="T1" fmla="*/ 528 h 1671"/>
                  <a:gd name="T2" fmla="*/ 2632 w 2882"/>
                  <a:gd name="T3" fmla="*/ 484 h 1671"/>
                  <a:gd name="T4" fmla="*/ 2480 w 2882"/>
                  <a:gd name="T5" fmla="*/ 424 h 1671"/>
                  <a:gd name="T6" fmla="*/ 2203 w 2882"/>
                  <a:gd name="T7" fmla="*/ 343 h 1671"/>
                  <a:gd name="T8" fmla="*/ 1970 w 2882"/>
                  <a:gd name="T9" fmla="*/ 277 h 1671"/>
                  <a:gd name="T10" fmla="*/ 1807 w 2882"/>
                  <a:gd name="T11" fmla="*/ 212 h 1671"/>
                  <a:gd name="T12" fmla="*/ 1693 w 2882"/>
                  <a:gd name="T13" fmla="*/ 152 h 1671"/>
                  <a:gd name="T14" fmla="*/ 1628 w 2882"/>
                  <a:gd name="T15" fmla="*/ 103 h 1671"/>
                  <a:gd name="T16" fmla="*/ 1590 w 2882"/>
                  <a:gd name="T17" fmla="*/ 60 h 1671"/>
                  <a:gd name="T18" fmla="*/ 1579 w 2882"/>
                  <a:gd name="T19" fmla="*/ 27 h 1671"/>
                  <a:gd name="T20" fmla="*/ 1585 w 2882"/>
                  <a:gd name="T21" fmla="*/ 0 h 1671"/>
                  <a:gd name="T22" fmla="*/ 1557 w 2882"/>
                  <a:gd name="T23" fmla="*/ 49 h 1671"/>
                  <a:gd name="T24" fmla="*/ 1568 w 2882"/>
                  <a:gd name="T25" fmla="*/ 98 h 1671"/>
                  <a:gd name="T26" fmla="*/ 1617 w 2882"/>
                  <a:gd name="T27" fmla="*/ 141 h 1671"/>
                  <a:gd name="T28" fmla="*/ 1688 w 2882"/>
                  <a:gd name="T29" fmla="*/ 185 h 1671"/>
                  <a:gd name="T30" fmla="*/ 1791 w 2882"/>
                  <a:gd name="T31" fmla="*/ 228 h 1671"/>
                  <a:gd name="T32" fmla="*/ 2040 w 2882"/>
                  <a:gd name="T33" fmla="*/ 310 h 1671"/>
                  <a:gd name="T34" fmla="*/ 2285 w 2882"/>
                  <a:gd name="T35" fmla="*/ 381 h 1671"/>
                  <a:gd name="T36" fmla="*/ 2464 w 2882"/>
                  <a:gd name="T37" fmla="*/ 435 h 1671"/>
                  <a:gd name="T38" fmla="*/ 2605 w 2882"/>
                  <a:gd name="T39" fmla="*/ 484 h 1671"/>
                  <a:gd name="T40" fmla="*/ 2708 w 2882"/>
                  <a:gd name="T41" fmla="*/ 528 h 1671"/>
                  <a:gd name="T42" fmla="*/ 2768 w 2882"/>
                  <a:gd name="T43" fmla="*/ 560 h 1671"/>
                  <a:gd name="T44" fmla="*/ 2795 w 2882"/>
                  <a:gd name="T45" fmla="*/ 593 h 1671"/>
                  <a:gd name="T46" fmla="*/ 2795 w 2882"/>
                  <a:gd name="T47" fmla="*/ 642 h 1671"/>
                  <a:gd name="T48" fmla="*/ 2762 w 2882"/>
                  <a:gd name="T49" fmla="*/ 691 h 1671"/>
                  <a:gd name="T50" fmla="*/ 2692 w 2882"/>
                  <a:gd name="T51" fmla="*/ 735 h 1671"/>
                  <a:gd name="T52" fmla="*/ 2589 w 2882"/>
                  <a:gd name="T53" fmla="*/ 778 h 1671"/>
                  <a:gd name="T54" fmla="*/ 2458 w 2882"/>
                  <a:gd name="T55" fmla="*/ 822 h 1671"/>
                  <a:gd name="T56" fmla="*/ 2301 w 2882"/>
                  <a:gd name="T57" fmla="*/ 865 h 1671"/>
                  <a:gd name="T58" fmla="*/ 2030 w 2882"/>
                  <a:gd name="T59" fmla="*/ 930 h 1671"/>
                  <a:gd name="T60" fmla="*/ 1606 w 2882"/>
                  <a:gd name="T61" fmla="*/ 1034 h 1671"/>
                  <a:gd name="T62" fmla="*/ 1145 w 2882"/>
                  <a:gd name="T63" fmla="*/ 1164 h 1671"/>
                  <a:gd name="T64" fmla="*/ 673 w 2882"/>
                  <a:gd name="T65" fmla="*/ 1328 h 1671"/>
                  <a:gd name="T66" fmla="*/ 217 w 2882"/>
                  <a:gd name="T67" fmla="*/ 1545 h 1671"/>
                  <a:gd name="T68" fmla="*/ 353 w 2882"/>
                  <a:gd name="T69" fmla="*/ 1671 h 1671"/>
                  <a:gd name="T70" fmla="*/ 754 w 2882"/>
                  <a:gd name="T71" fmla="*/ 1469 h 1671"/>
                  <a:gd name="T72" fmla="*/ 1145 w 2882"/>
                  <a:gd name="T73" fmla="*/ 1311 h 1671"/>
                  <a:gd name="T74" fmla="*/ 1519 w 2882"/>
                  <a:gd name="T75" fmla="*/ 1186 h 1671"/>
                  <a:gd name="T76" fmla="*/ 1861 w 2882"/>
                  <a:gd name="T77" fmla="*/ 1083 h 1671"/>
                  <a:gd name="T78" fmla="*/ 2165 w 2882"/>
                  <a:gd name="T79" fmla="*/ 1007 h 1671"/>
                  <a:gd name="T80" fmla="*/ 2426 w 2882"/>
                  <a:gd name="T81" fmla="*/ 947 h 1671"/>
                  <a:gd name="T82" fmla="*/ 2626 w 2882"/>
                  <a:gd name="T83" fmla="*/ 892 h 1671"/>
                  <a:gd name="T84" fmla="*/ 2762 w 2882"/>
                  <a:gd name="T85" fmla="*/ 838 h 1671"/>
                  <a:gd name="T86" fmla="*/ 2827 w 2882"/>
                  <a:gd name="T87" fmla="*/ 794 h 1671"/>
                  <a:gd name="T88" fmla="*/ 2865 w 2882"/>
                  <a:gd name="T89" fmla="*/ 745 h 1671"/>
                  <a:gd name="T90" fmla="*/ 2882 w 2882"/>
                  <a:gd name="T91" fmla="*/ 702 h 1671"/>
                  <a:gd name="T92" fmla="*/ 2854 w 2882"/>
                  <a:gd name="T93" fmla="*/ 620 h 1671"/>
                  <a:gd name="T94" fmla="*/ 2800 w 2882"/>
                  <a:gd name="T95" fmla="*/ 560 h 1671"/>
                  <a:gd name="T96" fmla="*/ 2773 w 2882"/>
                  <a:gd name="T97" fmla="*/ 544 h 16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57223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>
                  <a:gd name="T0" fmla="*/ 1259 w 1259"/>
                  <a:gd name="T1" fmla="*/ 615 h 811"/>
                  <a:gd name="T2" fmla="*/ 1248 w 1259"/>
                  <a:gd name="T3" fmla="*/ 588 h 811"/>
                  <a:gd name="T4" fmla="*/ 1237 w 1259"/>
                  <a:gd name="T5" fmla="*/ 566 h 811"/>
                  <a:gd name="T6" fmla="*/ 1216 w 1259"/>
                  <a:gd name="T7" fmla="*/ 539 h 811"/>
                  <a:gd name="T8" fmla="*/ 1188 w 1259"/>
                  <a:gd name="T9" fmla="*/ 517 h 811"/>
                  <a:gd name="T10" fmla="*/ 1123 w 1259"/>
                  <a:gd name="T11" fmla="*/ 479 h 811"/>
                  <a:gd name="T12" fmla="*/ 1042 w 1259"/>
                  <a:gd name="T13" fmla="*/ 441 h 811"/>
                  <a:gd name="T14" fmla="*/ 944 w 1259"/>
                  <a:gd name="T15" fmla="*/ 408 h 811"/>
                  <a:gd name="T16" fmla="*/ 841 w 1259"/>
                  <a:gd name="T17" fmla="*/ 381 h 811"/>
                  <a:gd name="T18" fmla="*/ 727 w 1259"/>
                  <a:gd name="T19" fmla="*/ 348 h 811"/>
                  <a:gd name="T20" fmla="*/ 613 w 1259"/>
                  <a:gd name="T21" fmla="*/ 321 h 811"/>
                  <a:gd name="T22" fmla="*/ 499 w 1259"/>
                  <a:gd name="T23" fmla="*/ 294 h 811"/>
                  <a:gd name="T24" fmla="*/ 391 w 1259"/>
                  <a:gd name="T25" fmla="*/ 261 h 811"/>
                  <a:gd name="T26" fmla="*/ 288 w 1259"/>
                  <a:gd name="T27" fmla="*/ 229 h 811"/>
                  <a:gd name="T28" fmla="*/ 195 w 1259"/>
                  <a:gd name="T29" fmla="*/ 196 h 811"/>
                  <a:gd name="T30" fmla="*/ 119 w 1259"/>
                  <a:gd name="T31" fmla="*/ 152 h 811"/>
                  <a:gd name="T32" fmla="*/ 54 w 1259"/>
                  <a:gd name="T33" fmla="*/ 109 h 811"/>
                  <a:gd name="T34" fmla="*/ 33 w 1259"/>
                  <a:gd name="T35" fmla="*/ 87 h 811"/>
                  <a:gd name="T36" fmla="*/ 16 w 1259"/>
                  <a:gd name="T37" fmla="*/ 60 h 811"/>
                  <a:gd name="T38" fmla="*/ 5 w 1259"/>
                  <a:gd name="T39" fmla="*/ 33 h 811"/>
                  <a:gd name="T40" fmla="*/ 0 w 1259"/>
                  <a:gd name="T41" fmla="*/ 0 h 811"/>
                  <a:gd name="T42" fmla="*/ 0 w 1259"/>
                  <a:gd name="T43" fmla="*/ 6 h 811"/>
                  <a:gd name="T44" fmla="*/ 0 w 1259"/>
                  <a:gd name="T45" fmla="*/ 11 h 811"/>
                  <a:gd name="T46" fmla="*/ 0 w 1259"/>
                  <a:gd name="T47" fmla="*/ 38 h 811"/>
                  <a:gd name="T48" fmla="*/ 5 w 1259"/>
                  <a:gd name="T49" fmla="*/ 60 h 811"/>
                  <a:gd name="T50" fmla="*/ 16 w 1259"/>
                  <a:gd name="T51" fmla="*/ 87 h 811"/>
                  <a:gd name="T52" fmla="*/ 33 w 1259"/>
                  <a:gd name="T53" fmla="*/ 114 h 811"/>
                  <a:gd name="T54" fmla="*/ 54 w 1259"/>
                  <a:gd name="T55" fmla="*/ 142 h 811"/>
                  <a:gd name="T56" fmla="*/ 87 w 1259"/>
                  <a:gd name="T57" fmla="*/ 174 h 811"/>
                  <a:gd name="T58" fmla="*/ 125 w 1259"/>
                  <a:gd name="T59" fmla="*/ 207 h 811"/>
                  <a:gd name="T60" fmla="*/ 179 w 1259"/>
                  <a:gd name="T61" fmla="*/ 240 h 811"/>
                  <a:gd name="T62" fmla="*/ 244 w 1259"/>
                  <a:gd name="T63" fmla="*/ 278 h 811"/>
                  <a:gd name="T64" fmla="*/ 326 w 1259"/>
                  <a:gd name="T65" fmla="*/ 310 h 811"/>
                  <a:gd name="T66" fmla="*/ 418 w 1259"/>
                  <a:gd name="T67" fmla="*/ 348 h 811"/>
                  <a:gd name="T68" fmla="*/ 526 w 1259"/>
                  <a:gd name="T69" fmla="*/ 381 h 811"/>
                  <a:gd name="T70" fmla="*/ 657 w 1259"/>
                  <a:gd name="T71" fmla="*/ 414 h 811"/>
                  <a:gd name="T72" fmla="*/ 749 w 1259"/>
                  <a:gd name="T73" fmla="*/ 435 h 811"/>
                  <a:gd name="T74" fmla="*/ 830 w 1259"/>
                  <a:gd name="T75" fmla="*/ 463 h 811"/>
                  <a:gd name="T76" fmla="*/ 901 w 1259"/>
                  <a:gd name="T77" fmla="*/ 490 h 811"/>
                  <a:gd name="T78" fmla="*/ 966 w 1259"/>
                  <a:gd name="T79" fmla="*/ 512 h 811"/>
                  <a:gd name="T80" fmla="*/ 1015 w 1259"/>
                  <a:gd name="T81" fmla="*/ 539 h 811"/>
                  <a:gd name="T82" fmla="*/ 1053 w 1259"/>
                  <a:gd name="T83" fmla="*/ 566 h 811"/>
                  <a:gd name="T84" fmla="*/ 1080 w 1259"/>
                  <a:gd name="T85" fmla="*/ 593 h 811"/>
                  <a:gd name="T86" fmla="*/ 1102 w 1259"/>
                  <a:gd name="T87" fmla="*/ 620 h 811"/>
                  <a:gd name="T88" fmla="*/ 1112 w 1259"/>
                  <a:gd name="T89" fmla="*/ 648 h 811"/>
                  <a:gd name="T90" fmla="*/ 1118 w 1259"/>
                  <a:gd name="T91" fmla="*/ 675 h 811"/>
                  <a:gd name="T92" fmla="*/ 1112 w 1259"/>
                  <a:gd name="T93" fmla="*/ 697 h 811"/>
                  <a:gd name="T94" fmla="*/ 1096 w 1259"/>
                  <a:gd name="T95" fmla="*/ 724 h 811"/>
                  <a:gd name="T96" fmla="*/ 1080 w 1259"/>
                  <a:gd name="T97" fmla="*/ 746 h 811"/>
                  <a:gd name="T98" fmla="*/ 1053 w 1259"/>
                  <a:gd name="T99" fmla="*/ 767 h 811"/>
                  <a:gd name="T100" fmla="*/ 1015 w 1259"/>
                  <a:gd name="T101" fmla="*/ 789 h 811"/>
                  <a:gd name="T102" fmla="*/ 977 w 1259"/>
                  <a:gd name="T103" fmla="*/ 811 h 811"/>
                  <a:gd name="T104" fmla="*/ 1047 w 1259"/>
                  <a:gd name="T105" fmla="*/ 789 h 811"/>
                  <a:gd name="T106" fmla="*/ 1107 w 1259"/>
                  <a:gd name="T107" fmla="*/ 767 h 811"/>
                  <a:gd name="T108" fmla="*/ 1156 w 1259"/>
                  <a:gd name="T109" fmla="*/ 746 h 811"/>
                  <a:gd name="T110" fmla="*/ 1199 w 1259"/>
                  <a:gd name="T111" fmla="*/ 724 h 811"/>
                  <a:gd name="T112" fmla="*/ 1226 w 1259"/>
                  <a:gd name="T113" fmla="*/ 702 h 811"/>
                  <a:gd name="T114" fmla="*/ 1248 w 1259"/>
                  <a:gd name="T115" fmla="*/ 675 h 811"/>
                  <a:gd name="T116" fmla="*/ 1259 w 1259"/>
                  <a:gd name="T117" fmla="*/ 648 h 811"/>
                  <a:gd name="T118" fmla="*/ 1259 w 1259"/>
                  <a:gd name="T119" fmla="*/ 615 h 811"/>
                  <a:gd name="T120" fmla="*/ 1259 w 1259"/>
                  <a:gd name="T121" fmla="*/ 615 h 8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2057224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>
                  <a:gd name="T0" fmla="*/ 92 w 2849"/>
                  <a:gd name="T1" fmla="*/ 958 h 969"/>
                  <a:gd name="T2" fmla="*/ 0 w 2849"/>
                  <a:gd name="T3" fmla="*/ 969 h 969"/>
                  <a:gd name="T4" fmla="*/ 391 w 2849"/>
                  <a:gd name="T5" fmla="*/ 969 h 969"/>
                  <a:gd name="T6" fmla="*/ 434 w 2849"/>
                  <a:gd name="T7" fmla="*/ 947 h 969"/>
                  <a:gd name="T8" fmla="*/ 483 w 2849"/>
                  <a:gd name="T9" fmla="*/ 914 h 969"/>
                  <a:gd name="T10" fmla="*/ 554 w 2849"/>
                  <a:gd name="T11" fmla="*/ 876 h 969"/>
                  <a:gd name="T12" fmla="*/ 635 w 2849"/>
                  <a:gd name="T13" fmla="*/ 838 h 969"/>
                  <a:gd name="T14" fmla="*/ 727 w 2849"/>
                  <a:gd name="T15" fmla="*/ 794 h 969"/>
                  <a:gd name="T16" fmla="*/ 836 w 2849"/>
                  <a:gd name="T17" fmla="*/ 745 h 969"/>
                  <a:gd name="T18" fmla="*/ 961 w 2849"/>
                  <a:gd name="T19" fmla="*/ 696 h 969"/>
                  <a:gd name="T20" fmla="*/ 1102 w 2849"/>
                  <a:gd name="T21" fmla="*/ 642 h 969"/>
                  <a:gd name="T22" fmla="*/ 1259 w 2849"/>
                  <a:gd name="T23" fmla="*/ 582 h 969"/>
                  <a:gd name="T24" fmla="*/ 1433 w 2849"/>
                  <a:gd name="T25" fmla="*/ 522 h 969"/>
                  <a:gd name="T26" fmla="*/ 1623 w 2849"/>
                  <a:gd name="T27" fmla="*/ 462 h 969"/>
                  <a:gd name="T28" fmla="*/ 1829 w 2849"/>
                  <a:gd name="T29" fmla="*/ 403 h 969"/>
                  <a:gd name="T30" fmla="*/ 2057 w 2849"/>
                  <a:gd name="T31" fmla="*/ 343 h 969"/>
                  <a:gd name="T32" fmla="*/ 2301 w 2849"/>
                  <a:gd name="T33" fmla="*/ 283 h 969"/>
                  <a:gd name="T34" fmla="*/ 2567 w 2849"/>
                  <a:gd name="T35" fmla="*/ 223 h 969"/>
                  <a:gd name="T36" fmla="*/ 2849 w 2849"/>
                  <a:gd name="T37" fmla="*/ 163 h 969"/>
                  <a:gd name="T38" fmla="*/ 2849 w 2849"/>
                  <a:gd name="T39" fmla="*/ 0 h 969"/>
                  <a:gd name="T40" fmla="*/ 2817 w 2849"/>
                  <a:gd name="T41" fmla="*/ 16 h 969"/>
                  <a:gd name="T42" fmla="*/ 2773 w 2849"/>
                  <a:gd name="T43" fmla="*/ 33 h 969"/>
                  <a:gd name="T44" fmla="*/ 2719 w 2849"/>
                  <a:gd name="T45" fmla="*/ 54 h 969"/>
                  <a:gd name="T46" fmla="*/ 2648 w 2849"/>
                  <a:gd name="T47" fmla="*/ 76 h 969"/>
                  <a:gd name="T48" fmla="*/ 2572 w 2849"/>
                  <a:gd name="T49" fmla="*/ 98 h 969"/>
                  <a:gd name="T50" fmla="*/ 2491 w 2849"/>
                  <a:gd name="T51" fmla="*/ 120 h 969"/>
                  <a:gd name="T52" fmla="*/ 2399 w 2849"/>
                  <a:gd name="T53" fmla="*/ 147 h 969"/>
                  <a:gd name="T54" fmla="*/ 2301 w 2849"/>
                  <a:gd name="T55" fmla="*/ 169 h 969"/>
                  <a:gd name="T56" fmla="*/ 2095 w 2849"/>
                  <a:gd name="T57" fmla="*/ 223 h 969"/>
                  <a:gd name="T58" fmla="*/ 1889 w 2849"/>
                  <a:gd name="T59" fmla="*/ 277 h 969"/>
                  <a:gd name="T60" fmla="*/ 1688 w 2849"/>
                  <a:gd name="T61" fmla="*/ 326 h 969"/>
                  <a:gd name="T62" fmla="*/ 1590 w 2849"/>
                  <a:gd name="T63" fmla="*/ 354 h 969"/>
                  <a:gd name="T64" fmla="*/ 1503 w 2849"/>
                  <a:gd name="T65" fmla="*/ 381 h 969"/>
                  <a:gd name="T66" fmla="*/ 1107 w 2849"/>
                  <a:gd name="T67" fmla="*/ 506 h 969"/>
                  <a:gd name="T68" fmla="*/ 912 w 2849"/>
                  <a:gd name="T69" fmla="*/ 577 h 969"/>
                  <a:gd name="T70" fmla="*/ 727 w 2849"/>
                  <a:gd name="T71" fmla="*/ 647 h 969"/>
                  <a:gd name="T72" fmla="*/ 548 w 2849"/>
                  <a:gd name="T73" fmla="*/ 718 h 969"/>
                  <a:gd name="T74" fmla="*/ 380 w 2849"/>
                  <a:gd name="T75" fmla="*/ 794 h 969"/>
                  <a:gd name="T76" fmla="*/ 228 w 2849"/>
                  <a:gd name="T77" fmla="*/ 876 h 969"/>
                  <a:gd name="T78" fmla="*/ 92 w 2849"/>
                  <a:gd name="T79" fmla="*/ 958 h 969"/>
                  <a:gd name="T80" fmla="*/ 92 w 2849"/>
                  <a:gd name="T81" fmla="*/ 958 h 9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38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57226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>
                  <a:gd name="T0" fmla="*/ 0 w 1248"/>
                  <a:gd name="T1" fmla="*/ 332 h 539"/>
                  <a:gd name="T2" fmla="*/ 0 w 1248"/>
                  <a:gd name="T3" fmla="*/ 360 h 539"/>
                  <a:gd name="T4" fmla="*/ 5 w 1248"/>
                  <a:gd name="T5" fmla="*/ 387 h 539"/>
                  <a:gd name="T6" fmla="*/ 27 w 1248"/>
                  <a:gd name="T7" fmla="*/ 414 h 539"/>
                  <a:gd name="T8" fmla="*/ 54 w 1248"/>
                  <a:gd name="T9" fmla="*/ 436 h 539"/>
                  <a:gd name="T10" fmla="*/ 92 w 1248"/>
                  <a:gd name="T11" fmla="*/ 463 h 539"/>
                  <a:gd name="T12" fmla="*/ 141 w 1248"/>
                  <a:gd name="T13" fmla="*/ 490 h 539"/>
                  <a:gd name="T14" fmla="*/ 195 w 1248"/>
                  <a:gd name="T15" fmla="*/ 512 h 539"/>
                  <a:gd name="T16" fmla="*/ 255 w 1248"/>
                  <a:gd name="T17" fmla="*/ 539 h 539"/>
                  <a:gd name="T18" fmla="*/ 212 w 1248"/>
                  <a:gd name="T19" fmla="*/ 517 h 539"/>
                  <a:gd name="T20" fmla="*/ 179 w 1248"/>
                  <a:gd name="T21" fmla="*/ 490 h 539"/>
                  <a:gd name="T22" fmla="*/ 157 w 1248"/>
                  <a:gd name="T23" fmla="*/ 468 h 539"/>
                  <a:gd name="T24" fmla="*/ 141 w 1248"/>
                  <a:gd name="T25" fmla="*/ 447 h 539"/>
                  <a:gd name="T26" fmla="*/ 136 w 1248"/>
                  <a:gd name="T27" fmla="*/ 425 h 539"/>
                  <a:gd name="T28" fmla="*/ 136 w 1248"/>
                  <a:gd name="T29" fmla="*/ 403 h 539"/>
                  <a:gd name="T30" fmla="*/ 141 w 1248"/>
                  <a:gd name="T31" fmla="*/ 381 h 539"/>
                  <a:gd name="T32" fmla="*/ 157 w 1248"/>
                  <a:gd name="T33" fmla="*/ 365 h 539"/>
                  <a:gd name="T34" fmla="*/ 179 w 1248"/>
                  <a:gd name="T35" fmla="*/ 343 h 539"/>
                  <a:gd name="T36" fmla="*/ 201 w 1248"/>
                  <a:gd name="T37" fmla="*/ 327 h 539"/>
                  <a:gd name="T38" fmla="*/ 266 w 1248"/>
                  <a:gd name="T39" fmla="*/ 294 h 539"/>
                  <a:gd name="T40" fmla="*/ 353 w 1248"/>
                  <a:gd name="T41" fmla="*/ 262 h 539"/>
                  <a:gd name="T42" fmla="*/ 445 w 1248"/>
                  <a:gd name="T43" fmla="*/ 234 h 539"/>
                  <a:gd name="T44" fmla="*/ 554 w 1248"/>
                  <a:gd name="T45" fmla="*/ 213 h 539"/>
                  <a:gd name="T46" fmla="*/ 662 w 1248"/>
                  <a:gd name="T47" fmla="*/ 191 h 539"/>
                  <a:gd name="T48" fmla="*/ 890 w 1248"/>
                  <a:gd name="T49" fmla="*/ 153 h 539"/>
                  <a:gd name="T50" fmla="*/ 993 w 1248"/>
                  <a:gd name="T51" fmla="*/ 136 h 539"/>
                  <a:gd name="T52" fmla="*/ 1091 w 1248"/>
                  <a:gd name="T53" fmla="*/ 120 h 539"/>
                  <a:gd name="T54" fmla="*/ 1178 w 1248"/>
                  <a:gd name="T55" fmla="*/ 115 h 539"/>
                  <a:gd name="T56" fmla="*/ 1248 w 1248"/>
                  <a:gd name="T57" fmla="*/ 104 h 539"/>
                  <a:gd name="T58" fmla="*/ 1248 w 1248"/>
                  <a:gd name="T59" fmla="*/ 0 h 539"/>
                  <a:gd name="T60" fmla="*/ 1161 w 1248"/>
                  <a:gd name="T61" fmla="*/ 22 h 539"/>
                  <a:gd name="T62" fmla="*/ 1069 w 1248"/>
                  <a:gd name="T63" fmla="*/ 38 h 539"/>
                  <a:gd name="T64" fmla="*/ 874 w 1248"/>
                  <a:gd name="T65" fmla="*/ 71 h 539"/>
                  <a:gd name="T66" fmla="*/ 673 w 1248"/>
                  <a:gd name="T67" fmla="*/ 93 h 539"/>
                  <a:gd name="T68" fmla="*/ 483 w 1248"/>
                  <a:gd name="T69" fmla="*/ 126 h 539"/>
                  <a:gd name="T70" fmla="*/ 391 w 1248"/>
                  <a:gd name="T71" fmla="*/ 142 h 539"/>
                  <a:gd name="T72" fmla="*/ 309 w 1248"/>
                  <a:gd name="T73" fmla="*/ 158 h 539"/>
                  <a:gd name="T74" fmla="*/ 228 w 1248"/>
                  <a:gd name="T75" fmla="*/ 180 h 539"/>
                  <a:gd name="T76" fmla="*/ 163 w 1248"/>
                  <a:gd name="T77" fmla="*/ 202 h 539"/>
                  <a:gd name="T78" fmla="*/ 103 w 1248"/>
                  <a:gd name="T79" fmla="*/ 229 h 539"/>
                  <a:gd name="T80" fmla="*/ 54 w 1248"/>
                  <a:gd name="T81" fmla="*/ 256 h 539"/>
                  <a:gd name="T82" fmla="*/ 22 w 1248"/>
                  <a:gd name="T83" fmla="*/ 294 h 539"/>
                  <a:gd name="T84" fmla="*/ 0 w 1248"/>
                  <a:gd name="T85" fmla="*/ 332 h 539"/>
                  <a:gd name="T86" fmla="*/ 0 w 1248"/>
                  <a:gd name="T87" fmla="*/ 332 h 5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2057227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>
                <a:gd name="T0" fmla="*/ 982 w 2296"/>
                <a:gd name="T1" fmla="*/ 1061 h 1469"/>
                <a:gd name="T2" fmla="*/ 1357 w 2296"/>
                <a:gd name="T3" fmla="*/ 1012 h 1469"/>
                <a:gd name="T4" fmla="*/ 1666 w 2296"/>
                <a:gd name="T5" fmla="*/ 957 h 1469"/>
                <a:gd name="T6" fmla="*/ 1916 w 2296"/>
                <a:gd name="T7" fmla="*/ 897 h 1469"/>
                <a:gd name="T8" fmla="*/ 2100 w 2296"/>
                <a:gd name="T9" fmla="*/ 832 h 1469"/>
                <a:gd name="T10" fmla="*/ 2220 w 2296"/>
                <a:gd name="T11" fmla="*/ 756 h 1469"/>
                <a:gd name="T12" fmla="*/ 2285 w 2296"/>
                <a:gd name="T13" fmla="*/ 669 h 1469"/>
                <a:gd name="T14" fmla="*/ 2290 w 2296"/>
                <a:gd name="T15" fmla="*/ 560 h 1469"/>
                <a:gd name="T16" fmla="*/ 2241 w 2296"/>
                <a:gd name="T17" fmla="*/ 457 h 1469"/>
                <a:gd name="T18" fmla="*/ 2144 w 2296"/>
                <a:gd name="T19" fmla="*/ 364 h 1469"/>
                <a:gd name="T20" fmla="*/ 2008 w 2296"/>
                <a:gd name="T21" fmla="*/ 277 h 1469"/>
                <a:gd name="T22" fmla="*/ 1769 w 2296"/>
                <a:gd name="T23" fmla="*/ 157 h 1469"/>
                <a:gd name="T24" fmla="*/ 1612 w 2296"/>
                <a:gd name="T25" fmla="*/ 92 h 1469"/>
                <a:gd name="T26" fmla="*/ 1476 w 2296"/>
                <a:gd name="T27" fmla="*/ 43 h 1469"/>
                <a:gd name="T28" fmla="*/ 1384 w 2296"/>
                <a:gd name="T29" fmla="*/ 10 h 1469"/>
                <a:gd name="T30" fmla="*/ 1346 w 2296"/>
                <a:gd name="T31" fmla="*/ 0 h 1469"/>
                <a:gd name="T32" fmla="*/ 1655 w 2296"/>
                <a:gd name="T33" fmla="*/ 119 h 1469"/>
                <a:gd name="T34" fmla="*/ 1948 w 2296"/>
                <a:gd name="T35" fmla="*/ 255 h 1469"/>
                <a:gd name="T36" fmla="*/ 2068 w 2296"/>
                <a:gd name="T37" fmla="*/ 326 h 1469"/>
                <a:gd name="T38" fmla="*/ 2171 w 2296"/>
                <a:gd name="T39" fmla="*/ 402 h 1469"/>
                <a:gd name="T40" fmla="*/ 2236 w 2296"/>
                <a:gd name="T41" fmla="*/ 478 h 1469"/>
                <a:gd name="T42" fmla="*/ 2263 w 2296"/>
                <a:gd name="T43" fmla="*/ 560 h 1469"/>
                <a:gd name="T44" fmla="*/ 2241 w 2296"/>
                <a:gd name="T45" fmla="*/ 636 h 1469"/>
                <a:gd name="T46" fmla="*/ 2171 w 2296"/>
                <a:gd name="T47" fmla="*/ 702 h 1469"/>
                <a:gd name="T48" fmla="*/ 2062 w 2296"/>
                <a:gd name="T49" fmla="*/ 756 h 1469"/>
                <a:gd name="T50" fmla="*/ 1921 w 2296"/>
                <a:gd name="T51" fmla="*/ 800 h 1469"/>
                <a:gd name="T52" fmla="*/ 1748 w 2296"/>
                <a:gd name="T53" fmla="*/ 843 h 1469"/>
                <a:gd name="T54" fmla="*/ 1351 w 2296"/>
                <a:gd name="T55" fmla="*/ 908 h 1469"/>
                <a:gd name="T56" fmla="*/ 923 w 2296"/>
                <a:gd name="T57" fmla="*/ 968 h 1469"/>
                <a:gd name="T58" fmla="*/ 521 w 2296"/>
                <a:gd name="T59" fmla="*/ 1028 h 1469"/>
                <a:gd name="T60" fmla="*/ 353 w 2296"/>
                <a:gd name="T61" fmla="*/ 1066 h 1469"/>
                <a:gd name="T62" fmla="*/ 206 w 2296"/>
                <a:gd name="T63" fmla="*/ 1104 h 1469"/>
                <a:gd name="T64" fmla="*/ 92 w 2296"/>
                <a:gd name="T65" fmla="*/ 1148 h 1469"/>
                <a:gd name="T66" fmla="*/ 22 w 2296"/>
                <a:gd name="T67" fmla="*/ 1202 h 1469"/>
                <a:gd name="T68" fmla="*/ 0 w 2296"/>
                <a:gd name="T69" fmla="*/ 1262 h 1469"/>
                <a:gd name="T70" fmla="*/ 27 w 2296"/>
                <a:gd name="T71" fmla="*/ 1327 h 1469"/>
                <a:gd name="T72" fmla="*/ 98 w 2296"/>
                <a:gd name="T73" fmla="*/ 1382 h 1469"/>
                <a:gd name="T74" fmla="*/ 196 w 2296"/>
                <a:gd name="T75" fmla="*/ 1425 h 1469"/>
                <a:gd name="T76" fmla="*/ 326 w 2296"/>
                <a:gd name="T77" fmla="*/ 1469 h 1469"/>
                <a:gd name="T78" fmla="*/ 217 w 2296"/>
                <a:gd name="T79" fmla="*/ 1414 h 1469"/>
                <a:gd name="T80" fmla="*/ 147 w 2296"/>
                <a:gd name="T81" fmla="*/ 1360 h 1469"/>
                <a:gd name="T82" fmla="*/ 120 w 2296"/>
                <a:gd name="T83" fmla="*/ 1306 h 1469"/>
                <a:gd name="T84" fmla="*/ 141 w 2296"/>
                <a:gd name="T85" fmla="*/ 1257 h 1469"/>
                <a:gd name="T86" fmla="*/ 212 w 2296"/>
                <a:gd name="T87" fmla="*/ 1208 h 1469"/>
                <a:gd name="T88" fmla="*/ 342 w 2296"/>
                <a:gd name="T89" fmla="*/ 1164 h 1469"/>
                <a:gd name="T90" fmla="*/ 527 w 2296"/>
                <a:gd name="T91" fmla="*/ 1121 h 1469"/>
                <a:gd name="T92" fmla="*/ 771 w 2296"/>
                <a:gd name="T93" fmla="*/ 1088 h 14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542 h 1906"/>
                <a:gd name="T4" fmla="*/ 5794 w 5740"/>
                <a:gd name="T5" fmla="*/ 1542 h 1906"/>
                <a:gd name="T6" fmla="*/ 5794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57229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7230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  <p:sp>
        <p:nvSpPr>
          <p:cNvPr id="205723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8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>
    <p:wipe dir="d"/>
  </p:transition>
  <p:timing>
    <p:tnLst>
      <p:par>
        <p:cTn id="1" dur="indefinite" restart="never" nodeType="tmRoot"/>
      </p:par>
    </p:tnLst>
  </p:timing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ahlerfinancial.com/PrintableDownloads/0905%20Money%20Scripts%20Exercise%20Revised%2007-07.pdf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kahlerfinancial.com/playmedia?file=Money%20Atom%20Exercise.flv" TargetMode="External"/><Relationship Id="rId5" Type="http://schemas.openxmlformats.org/officeDocument/2006/relationships/hyperlink" Target="http://www.kahlerfinancial.com/playmedia?file=0907%20Financial%20Trauma%20Exercise.flv" TargetMode="External"/><Relationship Id="rId4" Type="http://schemas.openxmlformats.org/officeDocument/2006/relationships/hyperlink" Target="http://www.kahlerfinancial.com/KFGClients.php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76600" y="990600"/>
            <a:ext cx="5257800" cy="19812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smtClean="0">
                <a:latin typeface="+mj-lt"/>
              </a:rPr>
              <a:t>Interior Data Gathering</a:t>
            </a:r>
          </a:p>
        </p:txBody>
      </p:sp>
      <p:pic>
        <p:nvPicPr>
          <p:cNvPr id="24579" name="Picture 4" descr="iceber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38200"/>
            <a:ext cx="20002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5" descr="Note taki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505200"/>
            <a:ext cx="2743200" cy="1806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99897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/>
          <a:lstStyle/>
          <a:p>
            <a:r>
              <a:rPr lang="en-US" dirty="0" smtClean="0"/>
              <a:t>Share Your Story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514600"/>
            <a:ext cx="4007788" cy="2667000"/>
          </a:xfrm>
        </p:spPr>
      </p:pic>
      <p:sp>
        <p:nvSpPr>
          <p:cNvPr id="7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34300" y="6096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95155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r>
              <a:rPr lang="en-US" dirty="0" smtClean="0"/>
              <a:t>Emotional Listening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82000" cy="3992563"/>
          </a:xfrm>
        </p:spPr>
        <p:txBody>
          <a:bodyPr/>
          <a:lstStyle/>
          <a:p>
            <a:r>
              <a:rPr lang="en-US" dirty="0" smtClean="0"/>
              <a:t>Break into groups of two</a:t>
            </a:r>
          </a:p>
          <a:p>
            <a:r>
              <a:rPr lang="en-US" dirty="0" smtClean="0"/>
              <a:t>Each of you will have 5 minutes to tell your story</a:t>
            </a:r>
          </a:p>
          <a:p>
            <a:r>
              <a:rPr lang="en-US" dirty="0" smtClean="0"/>
              <a:t>Switch after 5 minutes</a:t>
            </a:r>
          </a:p>
          <a:p>
            <a:r>
              <a:rPr lang="en-US" dirty="0" smtClean="0"/>
              <a:t>Listeners: no advice, relating to, or opinions</a:t>
            </a:r>
          </a:p>
          <a:p>
            <a:r>
              <a:rPr lang="en-US" dirty="0" smtClean="0"/>
              <a:t>If you must talk; “Tell me more about…”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34300" y="6096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6708527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/>
          <a:lstStyle/>
          <a:p>
            <a:r>
              <a:rPr lang="en-US" sz="8800" dirty="0" smtClean="0"/>
              <a:t>Q &amp; A</a:t>
            </a:r>
            <a:endParaRPr lang="en-US" sz="8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(C) 2003 - 2012 First Financial Systems, Inc.</a:t>
            </a:r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734300" y="6096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450796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8382000" y="6248400"/>
            <a:ext cx="5334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609600" indent="-609600">
              <a:defRPr>
                <a:solidFill>
                  <a:schemeClr val="tx1"/>
                </a:solidFill>
                <a:latin typeface="Garamond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sz="800">
              <a:latin typeface="Times New Roman" pitchFamily="18" charset="0"/>
            </a:endParaRPr>
          </a:p>
        </p:txBody>
      </p:sp>
      <p:sp>
        <p:nvSpPr>
          <p:cNvPr id="30728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2286000" y="1752600"/>
            <a:ext cx="4953000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buFont typeface="Wingdings" pitchFamily="2" charset="2"/>
              <a:buNone/>
            </a:pPr>
            <a:r>
              <a:rPr lang="en-US" sz="4400" b="1" dirty="0" smtClean="0">
                <a:effectLst/>
              </a:rPr>
              <a:t>Rick Kahler</a:t>
            </a:r>
          </a:p>
          <a:p>
            <a:pPr algn="ctr">
              <a:buFont typeface="Wingdings" pitchFamily="2" charset="2"/>
              <a:buNone/>
            </a:pPr>
            <a:r>
              <a:rPr lang="en-US" sz="2800" b="1" dirty="0" smtClean="0">
                <a:effectLst/>
              </a:rPr>
              <a:t>MS, CFP, </a:t>
            </a:r>
            <a:r>
              <a:rPr lang="en-US" sz="2800" b="1" dirty="0" err="1" smtClean="0">
                <a:effectLst/>
              </a:rPr>
              <a:t>ChFC</a:t>
            </a:r>
            <a:endParaRPr lang="en-US" sz="2800" b="1" dirty="0" smtClean="0">
              <a:effectLst/>
            </a:endParaRPr>
          </a:p>
          <a:p>
            <a:pPr algn="ctr">
              <a:buFont typeface="Wingdings" pitchFamily="2" charset="2"/>
              <a:buNone/>
            </a:pPr>
            <a:r>
              <a:rPr lang="en-US" sz="2400" dirty="0" smtClean="0">
                <a:solidFill>
                  <a:schemeClr val="hlink"/>
                </a:solidFill>
                <a:effectLst/>
              </a:rPr>
              <a:t>www.KahlerFinancial.com</a:t>
            </a:r>
          </a:p>
          <a:p>
            <a:pPr algn="ctr">
              <a:buFont typeface="Wingdings" pitchFamily="2" charset="2"/>
              <a:buNone/>
            </a:pPr>
            <a:r>
              <a:rPr lang="en-US" sz="2400" dirty="0" smtClean="0">
                <a:solidFill>
                  <a:schemeClr val="hlink"/>
                </a:solidFill>
                <a:effectLst/>
              </a:rPr>
              <a:t>Rick@KahlerFinancial.com </a:t>
            </a:r>
          </a:p>
          <a:p>
            <a:pPr algn="ctr">
              <a:buFont typeface="Wingdings" pitchFamily="2" charset="2"/>
              <a:buNone/>
            </a:pPr>
            <a:r>
              <a:rPr lang="en-US" sz="2400" dirty="0" smtClean="0">
                <a:solidFill>
                  <a:schemeClr val="hlink"/>
                </a:solidFill>
                <a:effectLst/>
              </a:rPr>
              <a:t>866-521-1400</a:t>
            </a:r>
          </a:p>
          <a:p>
            <a:pPr algn="ctr">
              <a:buFont typeface="Wingdings" pitchFamily="2" charset="2"/>
              <a:buNone/>
            </a:pPr>
            <a:endParaRPr lang="en-US" sz="2400" dirty="0" smtClean="0">
              <a:solidFill>
                <a:schemeClr val="hlink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098574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Money History Interview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504949"/>
            <a:ext cx="2971800" cy="29718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4267200"/>
            <a:ext cx="2466975" cy="1847850"/>
          </a:xfrm>
          <a:prstGeom prst="rect">
            <a:avLst/>
          </a:prstGeom>
        </p:spPr>
      </p:pic>
      <p:pic>
        <p:nvPicPr>
          <p:cNvPr id="8" name="Picture 3" descr="eg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133600"/>
            <a:ext cx="3976790" cy="289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34300" y="6096000"/>
            <a:ext cx="419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933509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276600" y="990600"/>
            <a:ext cx="5257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6000" dirty="0" smtClean="0">
                <a:latin typeface="+mj-lt"/>
              </a:rPr>
              <a:t>Homework</a:t>
            </a:r>
          </a:p>
        </p:txBody>
      </p:sp>
      <p:sp>
        <p:nvSpPr>
          <p:cNvPr id="55300" name="Rectangle 4"/>
          <p:cNvSpPr>
            <a:spLocks noChangeArrowheads="1"/>
          </p:cNvSpPr>
          <p:nvPr/>
        </p:nvSpPr>
        <p:spPr bwMode="auto">
          <a:xfrm>
            <a:off x="3810000" y="2743200"/>
            <a:ext cx="53340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hlinkClick r:id="rId3"/>
              </a:rPr>
              <a:t>Money </a:t>
            </a:r>
            <a:r>
              <a:rPr lang="en-US" sz="3600" b="1" dirty="0">
                <a:effectLst>
                  <a:outerShdw blurRad="38100" dist="38100" dir="2700000" algn="tl">
                    <a:srgbClr val="000000"/>
                  </a:outerShdw>
                </a:effectLst>
                <a:hlinkClick r:id="rId3"/>
              </a:rPr>
              <a:t>Scripts</a:t>
            </a:r>
            <a:endParaRPr lang="en-US" sz="3600" b="1" dirty="0">
              <a:effectLst>
                <a:outerShdw blurRad="38100" dist="38100" dir="2700000" algn="tl">
                  <a:srgbClr val="000000"/>
                </a:outerShdw>
              </a:effectLst>
              <a:hlinkClick r:id="rId4"/>
            </a:endParaRPr>
          </a:p>
          <a:p>
            <a:pPr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/>
                  </a:outerShdw>
                </a:effectLst>
                <a:hlinkClick r:id="rId5"/>
              </a:rPr>
              <a:t>Money Egg</a:t>
            </a:r>
            <a:endParaRPr lang="en-US" sz="3600" b="1" dirty="0">
              <a:effectLst>
                <a:outerShdw blurRad="38100" dist="38100" dir="2700000" algn="tl">
                  <a:srgbClr val="000000"/>
                </a:outerShdw>
              </a:effectLst>
              <a:hlinkClick r:id="rId4"/>
            </a:endParaRPr>
          </a:p>
          <a:p>
            <a:pPr>
              <a:defRPr/>
            </a:pPr>
            <a:r>
              <a:rPr lang="en-US" sz="3600" b="1" dirty="0">
                <a:effectLst>
                  <a:outerShdw blurRad="38100" dist="38100" dir="2700000" algn="tl">
                    <a:srgbClr val="000000"/>
                  </a:outerShdw>
                </a:effectLst>
                <a:hlinkClick r:id="rId6"/>
              </a:rPr>
              <a:t>Money Atom</a:t>
            </a:r>
            <a:endParaRPr lang="en-US" sz="3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0484" name="Picture 5" descr="homework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27273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574612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38200" y="30480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Money Egg</a:t>
            </a:r>
          </a:p>
        </p:txBody>
      </p:sp>
      <p:pic>
        <p:nvPicPr>
          <p:cNvPr id="3075" name="Picture 3" descr="eg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343401"/>
            <a:ext cx="2511657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 descr="mone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685800"/>
            <a:ext cx="2057400" cy="2503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5300" y="6033016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15</a:t>
            </a:r>
            <a:endParaRPr lang="en-US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Money Egg Exercise</a:t>
            </a:r>
          </a:p>
        </p:txBody>
      </p:sp>
      <p:sp>
        <p:nvSpPr>
          <p:cNvPr id="134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3058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Draw an egg</a:t>
            </a:r>
          </a:p>
          <a:p>
            <a:pPr eaLnBrk="1" hangingPunct="1">
              <a:defRPr/>
            </a:pPr>
            <a:r>
              <a:rPr lang="en-US" dirty="0" smtClean="0"/>
              <a:t>Start with earliest money memory.  Earning, receiving, giving, borrowing, or saving.  Times someone financially hurt, betrayed, abused, neglected, or took advantage of you </a:t>
            </a:r>
          </a:p>
          <a:p>
            <a:pPr eaLnBrk="1" hangingPunct="1">
              <a:defRPr/>
            </a:pPr>
            <a:r>
              <a:rPr lang="en-US" dirty="0" smtClean="0"/>
              <a:t>Start at the bottom of the egg</a:t>
            </a:r>
          </a:p>
          <a:p>
            <a:pPr eaLnBrk="1" hangingPunct="1">
              <a:defRPr/>
            </a:pPr>
            <a:r>
              <a:rPr lang="en-US" dirty="0" smtClean="0"/>
              <a:t>Drawing segments to represent each incident</a:t>
            </a:r>
          </a:p>
          <a:p>
            <a:pPr eaLnBrk="1" hangingPunct="1">
              <a:defRPr/>
            </a:pPr>
            <a:r>
              <a:rPr lang="en-US" dirty="0" smtClean="0"/>
              <a:t>Progress from past to present</a:t>
            </a:r>
          </a:p>
          <a:p>
            <a:pPr eaLnBrk="1" hangingPunct="1">
              <a:defRPr/>
            </a:pPr>
            <a:r>
              <a:rPr lang="en-US" dirty="0" smtClean="0"/>
              <a:t>Use your non-dominate hand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34300" y="6096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15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85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My Egg</a:t>
            </a:r>
            <a:endParaRPr lang="en-US" dirty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749890" y="6227207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  <p:pic>
        <p:nvPicPr>
          <p:cNvPr id="5" name="Picture 4" descr="ricks egg_Page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219200"/>
            <a:ext cx="4432980" cy="5061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34300" y="6096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19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00587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387" y="914400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Draw Your Egg</a:t>
            </a:r>
            <a:endParaRPr lang="en-US" dirty="0"/>
          </a:p>
        </p:txBody>
      </p:sp>
      <p:sp>
        <p:nvSpPr>
          <p:cNvPr id="4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133600"/>
            <a:ext cx="5188278" cy="3886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34300" y="6096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466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685800" y="38100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Money Egg Exercise</a:t>
            </a:r>
          </a:p>
        </p:txBody>
      </p:sp>
      <p:sp>
        <p:nvSpPr>
          <p:cNvPr id="134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305800" cy="48768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Draw an egg</a:t>
            </a:r>
          </a:p>
          <a:p>
            <a:pPr eaLnBrk="1" hangingPunct="1">
              <a:defRPr/>
            </a:pPr>
            <a:r>
              <a:rPr lang="en-US" dirty="0" smtClean="0"/>
              <a:t>Start with earliest money memory.  Earning, receiving, giving, borrowing, or saving.  Times someone financially hurt, betrayed, abused, neglected, or took advantage of you </a:t>
            </a:r>
          </a:p>
          <a:p>
            <a:pPr eaLnBrk="1" hangingPunct="1">
              <a:defRPr/>
            </a:pPr>
            <a:r>
              <a:rPr lang="en-US" dirty="0" smtClean="0"/>
              <a:t>Start at the bottom of the egg</a:t>
            </a:r>
          </a:p>
          <a:p>
            <a:pPr eaLnBrk="1" hangingPunct="1">
              <a:defRPr/>
            </a:pPr>
            <a:r>
              <a:rPr lang="en-US" dirty="0" smtClean="0"/>
              <a:t>Drawing segments to represent each incident</a:t>
            </a:r>
          </a:p>
          <a:p>
            <a:pPr eaLnBrk="1" hangingPunct="1">
              <a:defRPr/>
            </a:pPr>
            <a:r>
              <a:rPr lang="en-US" dirty="0" smtClean="0"/>
              <a:t>Progress from past to present</a:t>
            </a:r>
          </a:p>
          <a:p>
            <a:pPr eaLnBrk="1" hangingPunct="1">
              <a:defRPr/>
            </a:pPr>
            <a:r>
              <a:rPr lang="en-US" dirty="0" smtClean="0"/>
              <a:t>Use your non-dominate hand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34300" y="6096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50877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oter Placeholder 5"/>
          <p:cNvSpPr>
            <a:spLocks noGrp="1"/>
          </p:cNvSpPr>
          <p:nvPr>
            <p:ph type="ftr" sz="quarter" idx="12"/>
          </p:nvPr>
        </p:nvSpPr>
        <p:spPr>
          <a:xfrm>
            <a:off x="2667000" y="6248400"/>
            <a:ext cx="3352800" cy="476250"/>
          </a:xfrm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itchFamily="18" charset="0"/>
                <a:cs typeface="Arial" charset="0"/>
              </a:defRPr>
            </a:lvl9pPr>
          </a:lstStyle>
          <a:p>
            <a:pPr eaLnBrk="1" hangingPunct="1"/>
            <a:r>
              <a:rPr lang="en-US" smtClean="0">
                <a:latin typeface="Arial" charset="0"/>
              </a:rPr>
              <a:t>(C) 2003 - 2012 First Financial Systems, Inc.</a:t>
            </a:r>
            <a:endParaRPr lang="en-US" dirty="0" smtClean="0">
              <a:latin typeface="Arial" charset="0"/>
            </a:endParaRPr>
          </a:p>
        </p:txBody>
      </p:sp>
      <p:sp>
        <p:nvSpPr>
          <p:cNvPr id="134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Money Egg Exercise</a:t>
            </a:r>
          </a:p>
        </p:txBody>
      </p:sp>
      <p:sp>
        <p:nvSpPr>
          <p:cNvPr id="134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00200"/>
            <a:ext cx="8534400" cy="4525963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Use your dominate hand and go back and attach a feeling to each incident</a:t>
            </a:r>
          </a:p>
          <a:p>
            <a:pPr eaLnBrk="1" hangingPunct="1">
              <a:defRPr/>
            </a:pPr>
            <a:r>
              <a:rPr lang="en-US" dirty="0" smtClean="0"/>
              <a:t>Put a “-” or a “+” by each event, add up, ratio</a:t>
            </a:r>
          </a:p>
          <a:p>
            <a:pPr eaLnBrk="1" hangingPunct="1">
              <a:defRPr/>
            </a:pPr>
            <a:r>
              <a:rPr lang="en-US" dirty="0" smtClean="0"/>
              <a:t>Identify the top three positive and negative events</a:t>
            </a:r>
          </a:p>
          <a:p>
            <a:pPr eaLnBrk="1" hangingPunct="1">
              <a:defRPr/>
            </a:pPr>
            <a:r>
              <a:rPr lang="en-US" dirty="0" smtClean="0"/>
              <a:t>What are the themes or the moral of the story?</a:t>
            </a:r>
          </a:p>
          <a:p>
            <a:pPr eaLnBrk="1" hangingPunct="1">
              <a:defRPr/>
            </a:pPr>
            <a:r>
              <a:rPr lang="en-US" dirty="0" smtClean="0"/>
              <a:t>Are there any symbols you’ve forgotten?</a:t>
            </a:r>
          </a:p>
          <a:p>
            <a:pPr lvl="1" eaLnBrk="1" hangingPunct="1">
              <a:defRPr/>
            </a:pPr>
            <a:r>
              <a:rPr lang="en-US" dirty="0" smtClean="0"/>
              <a:t>Result of disassociation due to trauma.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34300" y="60960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25583</TotalTime>
  <Words>413</Words>
  <Application>Microsoft Office PowerPoint</Application>
  <PresentationFormat>On-screen Show (4:3)</PresentationFormat>
  <Paragraphs>70</Paragraphs>
  <Slides>13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Stream</vt:lpstr>
      <vt:lpstr>Interior Data Gathering</vt:lpstr>
      <vt:lpstr>Money History Interview</vt:lpstr>
      <vt:lpstr>Homework</vt:lpstr>
      <vt:lpstr>Money Egg</vt:lpstr>
      <vt:lpstr>Money Egg Exercise</vt:lpstr>
      <vt:lpstr>My Egg</vt:lpstr>
      <vt:lpstr>Draw Your Egg</vt:lpstr>
      <vt:lpstr>Money Egg Exercise</vt:lpstr>
      <vt:lpstr>Money Egg Exercise</vt:lpstr>
      <vt:lpstr>Share Your Story</vt:lpstr>
      <vt:lpstr>Emotional Listening</vt:lpstr>
      <vt:lpstr>Q &amp; A</vt:lpstr>
      <vt:lpstr>PowerPoint Presentation</vt:lpstr>
    </vt:vector>
  </TitlesOfParts>
  <Company>Kahler Financial Group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Financial Awakenings</dc:title>
  <dc:creator>marketing</dc:creator>
  <cp:lastModifiedBy>Richard Kahler</cp:lastModifiedBy>
  <cp:revision>544</cp:revision>
  <dcterms:created xsi:type="dcterms:W3CDTF">2003-09-11T15:51:42Z</dcterms:created>
  <dcterms:modified xsi:type="dcterms:W3CDTF">2012-10-16T14:32:00Z</dcterms:modified>
</cp:coreProperties>
</file>